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2" r:id="rId4"/>
  </p:sldMasterIdLst>
  <p:notesMasterIdLst>
    <p:notesMasterId r:id="rId10"/>
  </p:notesMasterIdLst>
  <p:handoutMasterIdLst>
    <p:handoutMasterId r:id="rId11"/>
  </p:handoutMasterIdLst>
  <p:sldIdLst>
    <p:sldId id="1039" r:id="rId5"/>
    <p:sldId id="1049" r:id="rId6"/>
    <p:sldId id="1054" r:id="rId7"/>
    <p:sldId id="1052" r:id="rId8"/>
    <p:sldId id="1053" r:id="rId9"/>
  </p:sldIdLst>
  <p:sldSz cx="12192000" cy="6858000"/>
  <p:notesSz cx="6797675" cy="9928225"/>
  <p:custDataLst>
    <p:tags r:id="rId12"/>
  </p:custDataLst>
  <p:defaultTextStyle>
    <a:defPPr>
      <a:defRPr lang="en-US"/>
    </a:defPPr>
    <a:lvl1pPr marL="0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1pPr>
    <a:lvl2pPr marL="609356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2pPr>
    <a:lvl3pPr marL="1218712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3pPr>
    <a:lvl4pPr marL="1828068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4pPr>
    <a:lvl5pPr marL="2437425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5pPr>
    <a:lvl6pPr marL="3046781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6pPr>
    <a:lvl7pPr marL="3656137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7pPr>
    <a:lvl8pPr marL="4265493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8pPr>
    <a:lvl9pPr marL="4874849" algn="l" defTabSz="1218712" rtl="0" eaLnBrk="1" latinLnBrk="0" hangingPunct="1">
      <a:defRPr sz="23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DA"/>
    <a:srgbClr val="000000"/>
    <a:srgbClr val="00B9F2"/>
    <a:srgbClr val="0095FF"/>
    <a:srgbClr val="E7E6DD"/>
    <a:srgbClr val="755DD9"/>
    <a:srgbClr val="AC1380"/>
    <a:srgbClr val="E7E6DC"/>
    <a:srgbClr val="21409A"/>
    <a:srgbClr val="213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5652" autoAdjust="0"/>
  </p:normalViewPr>
  <p:slideViewPr>
    <p:cSldViewPr snapToGrid="0" showGuides="1">
      <p:cViewPr varScale="1">
        <p:scale>
          <a:sx n="82" d="100"/>
          <a:sy n="82" d="100"/>
        </p:scale>
        <p:origin x="85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39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2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/>
            </a:lvl1pPr>
          </a:lstStyle>
          <a:p>
            <a:fld id="{74C788B7-9746-534E-AFAE-4C1D8BCE23D9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2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r">
              <a:defRPr sz="1200"/>
            </a:lvl1pPr>
          </a:lstStyle>
          <a:p>
            <a:fld id="{D6364F67-092A-4746-9D22-BD6D82E36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6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2" y="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/>
            </a:lvl1pPr>
          </a:lstStyle>
          <a:p>
            <a:fld id="{00A2B433-605E-4FD8-B3C6-52B9C6189E5C}" type="datetimeFigureOut">
              <a:rPr lang="en-GB" smtClean="0"/>
              <a:pPr/>
              <a:t>25/03/2022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17" tIns="46058" rIns="92117" bIns="4605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2117" tIns="46058" rIns="92117" bIns="4605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2" y="9430090"/>
            <a:ext cx="2945660" cy="496412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r">
              <a:defRPr sz="1200"/>
            </a:lvl1pPr>
          </a:lstStyle>
          <a:p>
            <a:fld id="{9BFD11D6-51FD-44C8-9C02-F32D8C726F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645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1pPr>
    <a:lvl2pPr marL="609356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2pPr>
    <a:lvl3pPr marL="1218712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3pPr>
    <a:lvl4pPr marL="1828068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4pPr>
    <a:lvl5pPr marL="2437425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5pPr>
    <a:lvl6pPr marL="3046781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6pPr>
    <a:lvl7pPr marL="3656137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7pPr>
    <a:lvl8pPr marL="4265493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8pPr>
    <a:lvl9pPr marL="4874849" algn="l" defTabSz="1218712" rtl="0" eaLnBrk="1" latinLnBrk="0" hangingPunct="1">
      <a:defRPr sz="15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outdoor, sky, mountain&#10;&#10;Description automatically generated">
            <a:extLst>
              <a:ext uri="{FF2B5EF4-FFF2-40B4-BE49-F238E27FC236}">
                <a16:creationId xmlns:a16="http://schemas.microsoft.com/office/drawing/2014/main" id="{EE8F9B8E-C4EC-4A50-B7BE-4DF6D2ACD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6152" y="0"/>
            <a:ext cx="1097584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154228-B06C-41E5-9555-5D7A96BD4B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20136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E4E7A-B1FE-40E1-BA4E-01155DD584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848" y="261849"/>
            <a:ext cx="263894" cy="263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D2B81A-DA79-4E10-B114-649B6F5ABF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3666" y="1000796"/>
            <a:ext cx="214797" cy="214797"/>
          </a:xfrm>
          <a:prstGeom prst="rect">
            <a:avLst/>
          </a:prstGeom>
        </p:spPr>
      </p:pic>
      <p:pic>
        <p:nvPicPr>
          <p:cNvPr id="19" name="Picture 18" descr="A picture containing light&#10;&#10;Description automatically generated">
            <a:extLst>
              <a:ext uri="{FF2B5EF4-FFF2-40B4-BE49-F238E27FC236}">
                <a16:creationId xmlns:a16="http://schemas.microsoft.com/office/drawing/2014/main" id="{5C6FC746-07BF-47AC-B7CE-66E81BCE1BA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238" y="79469"/>
            <a:ext cx="1837105" cy="1842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431D63F-82D1-4AFC-A506-92EE8CD18C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9706" y="6265968"/>
            <a:ext cx="1212405" cy="39680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CDF378-288C-4335-A780-BF7F1EB7A70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145" y="2250727"/>
            <a:ext cx="4257974" cy="1598897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3200" b="1" cap="none">
                <a:solidFill>
                  <a:srgbClr val="0095DA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E70D6-EDDC-4AA0-BCA5-CF9D58FEC09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" y="6061345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94175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out Satelli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FF26B-B58F-41B1-B0A1-3B3622598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D6A49F7-D91B-406A-BB19-254C3E95139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189" y="1474788"/>
            <a:ext cx="10972800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3906F-C82E-4F43-8D7F-7BF726D904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|   SITA GKO 2022   |   Confidential   |   © SITA 2022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50F73-F8CA-4D77-AE8B-98870CB68F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‹#›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84996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atelli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6B565BB-DB3A-46BA-A318-63F47A30B4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C0CD92C-8650-4416-AFE4-1DCBBC983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89" y="128375"/>
            <a:ext cx="10972800" cy="111825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B720DE46-D319-4E70-81DC-E469927227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189" y="1474788"/>
            <a:ext cx="5410201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08068420-E7C9-47EE-BABD-56B431F082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49788" y="1474788"/>
            <a:ext cx="5410201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1CF21-2EF6-41CF-9573-D16E97A6E3C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t-BR"/>
              <a:t>|   SITA GKO 2022   |   Confidential   |   © SITA 2022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9F646-750E-4C68-B390-1CC7C4C017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‹#›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96039"/>
      </p:ext>
    </p:extLst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out Satelli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BF5D73-9BC7-4DFE-8B12-85A281B56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235917F-CE12-435D-BFD2-AC2AEB884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7189" y="1474788"/>
            <a:ext cx="5410201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E9642D3-11CF-4B68-B0B5-31BBF50DC1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49788" y="1474788"/>
            <a:ext cx="5410201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DAED6-0213-42E5-A07C-C1060C6EDC2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pt-BR"/>
              <a:t>|   SITA GKO 2022   |   Confidential   |   © SITA 2022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98F6-8E00-43F2-BEB1-C220E719CD1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‹#›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430403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828FE-4857-49E0-AAD0-9EF310D11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2175" y="-13727"/>
            <a:ext cx="7639131" cy="5554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D5562-9F07-784F-8CD8-DBB75D7447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7" y="-13727"/>
            <a:ext cx="12192000" cy="6871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8F630-BDAA-3340-9C7B-3D2EEE27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3964" y="-1097335"/>
            <a:ext cx="2384983" cy="453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52F24-BB82-E84A-9087-C0CFA105DF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2596" y="6254567"/>
            <a:ext cx="1213666" cy="396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881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rgbClr val="6F6E5F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881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rgbClr val="6F6E5F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D8D99-0B61-4E10-B315-83D66FA194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" y="6061345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78417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nature, shore&#10;&#10;Description automatically generated">
            <a:extLst>
              <a:ext uri="{FF2B5EF4-FFF2-40B4-BE49-F238E27FC236}">
                <a16:creationId xmlns:a16="http://schemas.microsoft.com/office/drawing/2014/main" id="{879E71F5-E1D7-4960-9BA7-FCB2AB05EB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6219" y="-7474"/>
            <a:ext cx="7305087" cy="5475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D5562-9F07-784F-8CD8-DBB75D7447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7" y="-4583"/>
            <a:ext cx="12192000" cy="6871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8F630-BDAA-3340-9C7B-3D2EEE27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3964" y="-1097335"/>
            <a:ext cx="2384983" cy="453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52F24-BB82-E84A-9087-C0CFA105DF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2596" y="6254567"/>
            <a:ext cx="1213666" cy="396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881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rgbClr val="6F6E5F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881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rgbClr val="6F6E5F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0B4460-5D84-45C2-ADBB-2BBCDEF4571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" y="6061345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6080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AB096-EDE1-427A-AEE8-EEAB8F53C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112" y="-13535"/>
            <a:ext cx="7310231" cy="5463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D5562-9F07-784F-8CD8-DBB75D7447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7" y="-4583"/>
            <a:ext cx="12192000" cy="6871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8F630-BDAA-3340-9C7B-3D2EEE27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3964" y="-1097335"/>
            <a:ext cx="2384983" cy="453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52F24-BB82-E84A-9087-C0CFA105DF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2596" y="6254567"/>
            <a:ext cx="1213666" cy="396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881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rgbClr val="6F6E5F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881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rgbClr val="6F6E5F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9B1C84-471B-4528-BAD5-C97BBDD15FC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" y="6061345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048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now, outdoor, nature, ice&#10;&#10;Description automatically generated">
            <a:extLst>
              <a:ext uri="{FF2B5EF4-FFF2-40B4-BE49-F238E27FC236}">
                <a16:creationId xmlns:a16="http://schemas.microsoft.com/office/drawing/2014/main" id="{F47EAAD0-1BCF-4B64-B13A-FC315C99E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1795" y="-6830"/>
            <a:ext cx="7310205" cy="5474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D5562-9F07-784F-8CD8-DBB75D7447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7" y="-4583"/>
            <a:ext cx="12192000" cy="6871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8F630-BDAA-3340-9C7B-3D2EEE277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73964" y="-1097335"/>
            <a:ext cx="2384983" cy="453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452F24-BB82-E84A-9087-C0CFA105DF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2596" y="6254567"/>
            <a:ext cx="1213666" cy="396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5881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rgbClr val="6F6E5F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881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rgbClr val="6F6E5F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B3071-641D-4EED-99B8-FE14C5C9CCF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5" y="6061345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804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7CA2B-BD14-420C-B87D-255114037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445" y="0"/>
            <a:ext cx="9054555" cy="5733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E61BC-5A51-48C6-A455-A0B4B8AB98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6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393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393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7DE35-32D9-40B6-9E82-E1BF163B4F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857" y="6254567"/>
            <a:ext cx="1212405" cy="396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D4829-A4D9-4D7B-968E-35ABCEB610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" y="6064869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39382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ky, city, sunset&#10;&#10;Description automatically generated">
            <a:extLst>
              <a:ext uri="{FF2B5EF4-FFF2-40B4-BE49-F238E27FC236}">
                <a16:creationId xmlns:a16="http://schemas.microsoft.com/office/drawing/2014/main" id="{35999F8F-6430-4FB8-A0ED-B0F9FBE8E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987" y="0"/>
            <a:ext cx="8042453" cy="6153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E61BC-5A51-48C6-A455-A0B4B8AB98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6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393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393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7DE35-32D9-40B6-9E82-E1BF163B4F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857" y="6254567"/>
            <a:ext cx="1212405" cy="396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3D7BF-B876-44AB-9C2A-DD26BDD65A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" y="6064869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8514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Slide with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grass, outdoor, sunset&#10;&#10;Description automatically generated">
            <a:extLst>
              <a:ext uri="{FF2B5EF4-FFF2-40B4-BE49-F238E27FC236}">
                <a16:creationId xmlns:a16="http://schemas.microsoft.com/office/drawing/2014/main" id="{BFAEB5B2-75F2-4AF1-9E27-AAEC3E4A7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5789" y="0"/>
            <a:ext cx="7366212" cy="5568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EE61BC-5A51-48C6-A455-A0B4B8AB98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60" y="0"/>
            <a:ext cx="12192000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066FAAF-4EC2-44DB-B753-83F47C1310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393" y="1825727"/>
            <a:ext cx="4314825" cy="1640618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A70A440-2D8C-4982-B5C1-6D0EEA748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393" y="3682142"/>
            <a:ext cx="4314825" cy="775660"/>
          </a:xfrm>
        </p:spPr>
        <p:txBody>
          <a:bodyPr>
            <a:normAutofit/>
          </a:bodyPr>
          <a:lstStyle>
            <a:lvl1pPr marL="0" marR="0" indent="0" algn="l" defTabSz="914399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 sz="2000" baseline="0">
                <a:solidFill>
                  <a:schemeClr val="bg1"/>
                </a:solidFill>
              </a:defRPr>
            </a:lvl1pPr>
            <a:lvl2pPr marL="457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3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Click to edit Divider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7DE35-32D9-40B6-9E82-E1BF163B4F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857" y="6254567"/>
            <a:ext cx="1212405" cy="396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EA22D4-0B10-46A2-92A9-1E370A424C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7" y="6064869"/>
            <a:ext cx="5138227" cy="6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99983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atelli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CA8D51-63EC-4C67-AB6A-C7D4DB8AE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D5670-3527-45F1-9C9F-6611BB3B00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189" y="128375"/>
            <a:ext cx="10972800" cy="111825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2C69953-DCBA-44DF-AA80-211DC69893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189" y="1474788"/>
            <a:ext cx="10972800" cy="43592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D618C9-2061-4CCC-B489-335358A07E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pt-BR"/>
              <a:t>|   SITA GKO 2022   |   Confidential   |   © SITA 2022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05948-2E52-4D64-955F-1CECEF359C6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‹#›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0581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7250" y="6428374"/>
            <a:ext cx="6048672" cy="223002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pt-BR"/>
              <a:t>|   SITA GKO 2022   |   Confidential   |   © SITA 2022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5139" y="6428374"/>
            <a:ext cx="257250" cy="2230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40D2A5C-C3D0-4BE9-9335-9A8298693CA1}" type="slidenum">
              <a:rPr lang="en-GB" smtClean="0"/>
              <a:pPr/>
              <a:t>‹#›</a:t>
            </a:fld>
            <a:r>
              <a:rPr lang="en-GB" dirty="0"/>
              <a:t> 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189" y="128375"/>
            <a:ext cx="10972800" cy="11182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189" y="1474735"/>
            <a:ext cx="10972800" cy="43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FC98B-4757-4440-9AE9-818D29EF38C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3857" y="6255376"/>
            <a:ext cx="1213666" cy="396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AD61967-6D3D-4888-968C-4222425DCDC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6325367"/>
            <a:ext cx="3328416" cy="4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2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5" r:id="rId2"/>
    <p:sldLayoutId id="2147483738" r:id="rId3"/>
    <p:sldLayoutId id="2147483739" r:id="rId4"/>
    <p:sldLayoutId id="2147483740" r:id="rId5"/>
    <p:sldLayoutId id="2147483734" r:id="rId6"/>
    <p:sldLayoutId id="2147483736" r:id="rId7"/>
    <p:sldLayoutId id="2147483737" r:id="rId8"/>
    <p:sldLayoutId id="2147483725" r:id="rId9"/>
    <p:sldLayoutId id="2147483726" r:id="rId10"/>
    <p:sldLayoutId id="2147483728" r:id="rId11"/>
    <p:sldLayoutId id="2147483729" r:id="rId12"/>
  </p:sldLayoutIdLst>
  <p:transition>
    <p:wipe dir="r"/>
  </p:transition>
  <p:hf hdr="0" dt="0"/>
  <p:txStyles>
    <p:titleStyle>
      <a:lvl1pPr algn="l" defTabSz="914399" rtl="0" eaLnBrk="1" latinLnBrk="0" hangingPunct="1">
        <a:lnSpc>
          <a:spcPts val="4000"/>
        </a:lnSpc>
        <a:spcBef>
          <a:spcPct val="0"/>
        </a:spcBef>
        <a:buNone/>
        <a:defRPr sz="2800" kern="1200" cap="none" baseline="0">
          <a:solidFill>
            <a:srgbClr val="0095DA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399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399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399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399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399" rtl="0" eaLnBrk="1" latinLnBrk="0" hangingPunct="1">
        <a:spcBef>
          <a:spcPct val="20000"/>
        </a:spcBef>
        <a:buClr>
          <a:schemeClr val="bg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8" indent="-228600" algn="l" defTabSz="9143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8" indent="-228600" algn="l" defTabSz="9143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97" indent="-228600" algn="l" defTabSz="9143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97" indent="-228600" algn="l" defTabSz="91439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8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7" algn="l" defTabSz="9143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20">
          <p15:clr>
            <a:srgbClr val="F26B43"/>
          </p15:clr>
        </p15:guide>
        <p15:guide id="3" orient="horz" pos="204">
          <p15:clr>
            <a:srgbClr val="F26B43"/>
          </p15:clr>
        </p15:guide>
        <p15:guide id="4" orient="horz" pos="3688">
          <p15:clr>
            <a:srgbClr val="F26B43"/>
          </p15:clr>
        </p15:guide>
        <p15:guide id="5" orient="horz" pos="4080">
          <p15:clr>
            <a:srgbClr val="F26B43"/>
          </p15:clr>
        </p15:guide>
        <p15:guide id="6" pos="3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datetime.parseexact?view=net-6.0" TargetMode="External"/><Relationship Id="rId2" Type="http://schemas.openxmlformats.org/officeDocument/2006/relationships/hyperlink" Target="https://docs.microsoft.com/en-us/dotnet/api/system.globalization?view=net-6.0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7D904-AF2F-424B-BE2C-D4E6A05E6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Julian Days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19628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89FA-EB54-4AF9-B286-8263D34A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Julian Days?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92F55-7A00-4E7C-A665-A2F03B98639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Julian day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continuous count of days since the beginning of the Julian period, and is used primarily by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astronomers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software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easily calculating elapsed days between two events.</a:t>
            </a:r>
          </a:p>
          <a:p>
            <a:pPr marL="0" indent="0">
              <a:buNone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i="0" dirty="0">
                <a:effectLst/>
              </a:rPr>
              <a:t>The Julian date is widely used with computers because it requires less programming to compare dates that are single integers.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424242"/>
                </a:solidFill>
                <a:effectLst/>
              </a:rPr>
              <a:t>Julian date is commonly used in computer science to calculate the difference between days, since all numbers in the system are consecutive integers.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3C061-ED19-4858-9B49-E5165449CA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2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3255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594A-F23B-469D-8023-85E74F47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128375"/>
            <a:ext cx="10972800" cy="1118255"/>
          </a:xfrm>
        </p:spPr>
        <p:txBody>
          <a:bodyPr anchor="ctr">
            <a:normAutofit/>
          </a:bodyPr>
          <a:lstStyle/>
          <a:p>
            <a:r>
              <a:rPr lang="en-US" dirty="0"/>
              <a:t>Julian Dates (DDD)</a:t>
            </a:r>
            <a:endParaRPr lang="en-IN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01C6EA0F-9715-4AC5-A9B0-2A8B3B6E244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23" y="1246630"/>
            <a:ext cx="6822280" cy="499555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5AB42-86BB-45F1-85AD-5747926BFF8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595139" y="6428374"/>
            <a:ext cx="257250" cy="22300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0D2A5C-C3D0-4BE9-9335-9A8298693CA1}" type="slidenum">
              <a:rPr lang="en-GB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r>
              <a:rPr lang="en-GB" sz="900"/>
              <a:t> 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72072243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4710-6DE1-41C8-AF0D-287416D3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Julian Dates in Leap Year (DDD)</a:t>
            </a:r>
            <a:endParaRPr lang="en-IN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2720369E-E271-4296-9674-E3955578907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992" y="1246630"/>
            <a:ext cx="6802015" cy="495961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02127-BBB1-4234-AC63-41123AE9FB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40D2A5C-C3D0-4BE9-9335-9A8298693CA1}" type="slidenum">
              <a:rPr lang="en-GB" smtClean="0"/>
              <a:pPr/>
              <a:t>4</a:t>
            </a:fld>
            <a:r>
              <a:rPr lang="en-GB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3785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A7179C-096E-AB4F-9FFC-B129C7D6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189" y="128375"/>
            <a:ext cx="10972800" cy="1118255"/>
          </a:xfrm>
        </p:spPr>
        <p:txBody>
          <a:bodyPr/>
          <a:lstStyle/>
          <a:p>
            <a:r>
              <a:rPr lang="en-US" dirty="0"/>
              <a:t>Reference Links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BBF115-C0AE-689B-0FD4-E2D174978E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87189" y="1474788"/>
            <a:ext cx="10972800" cy="4359275"/>
          </a:xfrm>
        </p:spPr>
        <p:txBody>
          <a:bodyPr/>
          <a:lstStyle/>
          <a:p>
            <a:r>
              <a:rPr lang="en-US" dirty="0">
                <a:hlinkClick r:id="rId2"/>
              </a:rPr>
              <a:t>Calendar, Culture Info, DateTime format info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Methods (ParseExact, Subtract, AddDays)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4EA07-178F-4A84-8CC8-44C1BE6928D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595139" y="6428374"/>
            <a:ext cx="257250" cy="22300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40D2A5C-C3D0-4BE9-9335-9A8298693CA1}" type="slidenum">
              <a:rPr lang="en-GB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r>
              <a:rPr lang="en-GB" sz="900"/>
              <a:t> 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33692509"/>
      </p:ext>
    </p:extLst>
  </p:cSld>
  <p:clrMapOvr>
    <a:masterClrMapping/>
  </p:clrMapOvr>
  <p:transition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a839c4af37e9fb775237f959e1658ef4eeea9cb"/>
  <p:tag name="ISPRING_RESOURCE_PATHS_HASH_2" val="1b69e8b0d3c7c6880a893f1f7a3ff2fdc477cc"/>
</p:tagLst>
</file>

<file path=ppt/theme/theme1.xml><?xml version="1.0" encoding="utf-8"?>
<a:theme xmlns:a="http://schemas.openxmlformats.org/drawingml/2006/main" name="2_SITA 2016 PPT Widescreen">
  <a:themeElements>
    <a:clrScheme name="SITA 2">
      <a:dk1>
        <a:srgbClr val="000000"/>
      </a:dk1>
      <a:lt1>
        <a:srgbClr val="FFFFFF"/>
      </a:lt1>
      <a:dk2>
        <a:srgbClr val="E7E6DC"/>
      </a:dk2>
      <a:lt2>
        <a:srgbClr val="F37020"/>
      </a:lt2>
      <a:accent1>
        <a:srgbClr val="0071BC"/>
      </a:accent1>
      <a:accent2>
        <a:srgbClr val="F04E23"/>
      </a:accent2>
      <a:accent3>
        <a:srgbClr val="00B9F2"/>
      </a:accent3>
      <a:accent4>
        <a:srgbClr val="542785"/>
      </a:accent4>
      <a:accent5>
        <a:srgbClr val="FFC20E"/>
      </a:accent5>
      <a:accent6>
        <a:srgbClr val="6F6E5F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>
        <a:normAutofit/>
      </a:bodyPr>
      <a:lstStyle>
        <a:defPPr algn="l">
          <a:lnSpc>
            <a:spcPct val="100000"/>
          </a:lnSpc>
          <a:spcBef>
            <a:spcPct val="20000"/>
          </a:spcBef>
          <a:defRPr dirty="0" smtClean="0"/>
        </a:defPPr>
      </a:lstStyle>
    </a:txDef>
  </a:objectDefaults>
  <a:extraClrSchemeLst/>
  <a:custClrLst>
    <a:custClr name="Red">
      <a:srgbClr val="C61D23"/>
    </a:custClr>
    <a:custClr name="Orange">
      <a:srgbClr val="F37021"/>
    </a:custClr>
    <a:custClr name="Blue">
      <a:srgbClr val="0071BC"/>
    </a:custClr>
    <a:custClr name="Light Blue">
      <a:srgbClr val="00B9F2"/>
    </a:custClr>
    <a:custClr name="Purple">
      <a:srgbClr val="542785"/>
    </a:custClr>
    <a:custClr name="Fuchsia">
      <a:srgbClr val="AC1380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0B21424B70144F93BE4CAD0878E403" ma:contentTypeVersion="12" ma:contentTypeDescription="Create a new document." ma:contentTypeScope="" ma:versionID="8c4227c11b702baf456ccdc98978bbe6">
  <xsd:schema xmlns:xsd="http://www.w3.org/2001/XMLSchema" xmlns:xs="http://www.w3.org/2001/XMLSchema" xmlns:p="http://schemas.microsoft.com/office/2006/metadata/properties" xmlns:ns2="2332db36-a202-4a6c-a292-bf4dfdf63ec0" xmlns:ns3="05229ed6-a0c5-4565-b377-3621856b98ff" targetNamespace="http://schemas.microsoft.com/office/2006/metadata/properties" ma:root="true" ma:fieldsID="b1d6aa797293f462d2710698987da8b8" ns2:_="" ns3:_="">
    <xsd:import namespace="2332db36-a202-4a6c-a292-bf4dfdf63ec0"/>
    <xsd:import namespace="05229ed6-a0c5-4565-b377-3621856b98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2db36-a202-4a6c-a292-bf4dfdf63e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29ed6-a0c5-4565-b377-3621856b98f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1910A6-E2CF-4137-8D72-AD4BAA9839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32db36-a202-4a6c-a292-bf4dfdf63ec0"/>
    <ds:schemaRef ds:uri="05229ed6-a0c5-4565-b377-3621856b98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EC78CF-CA2F-486C-ABA6-943A3C80C6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1B8C8A-B562-4975-BC7C-55C8395B9194}">
  <ds:schemaRefs>
    <ds:schemaRef ds:uri="2332db36-a202-4a6c-a292-bf4dfdf63ec0"/>
    <ds:schemaRef ds:uri="http://schemas.openxmlformats.org/package/2006/metadata/core-properties"/>
    <ds:schemaRef ds:uri="http://purl.org/dc/dcmitype/"/>
    <ds:schemaRef ds:uri="http://purl.org/dc/terms/"/>
    <ds:schemaRef ds:uri="05229ed6-a0c5-4565-b377-3621856b98ff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SITA 2016 ppt - wide screen</Template>
  <TotalTime>0</TotalTime>
  <Words>125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2_SITA 2016 PPT Widescreen</vt:lpstr>
      <vt:lpstr>Julian Days </vt:lpstr>
      <vt:lpstr>What are Julian Days?</vt:lpstr>
      <vt:lpstr>Julian Dates (DDD)</vt:lpstr>
      <vt:lpstr>Julian Dates in Leap Year (DDD)</vt:lpstr>
      <vt:lpstr>Reference Links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194</cp:revision>
  <dcterms:created xsi:type="dcterms:W3CDTF">2016-09-28T11:34:28Z</dcterms:created>
  <dcterms:modified xsi:type="dcterms:W3CDTF">2022-03-25T03:28:42Z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0x010100820B21424B70144F93BE4CAD0878E403</vt:lpwstr>
  </property>
</Properties>
</file>